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sldIdLst>
    <p:sldId id="309" r:id="rId2"/>
    <p:sldId id="311" r:id="rId3"/>
    <p:sldId id="313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35"/>
    <a:srgbClr val="FFA600"/>
    <a:srgbClr val="FF8E00"/>
    <a:srgbClr val="FF1D00"/>
    <a:srgbClr val="00BC50"/>
    <a:srgbClr val="00BE50"/>
    <a:srgbClr val="00A250"/>
    <a:srgbClr val="0068FF"/>
    <a:srgbClr val="006EFF"/>
    <a:srgbClr val="006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91233"/>
  </p:normalViewPr>
  <p:slideViewPr>
    <p:cSldViewPr snapToGrid="0" snapToObjects="1" showGuides="1">
      <p:cViewPr varScale="1">
        <p:scale>
          <a:sx n="115" d="100"/>
          <a:sy n="115" d="100"/>
        </p:scale>
        <p:origin x="1592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7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720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13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 err="1">
                <a:latin typeface="Aileron Heavy" pitchFamily="2" charset="77"/>
              </a:rPr>
              <a:t>Creating</a:t>
            </a:r>
            <a:r>
              <a:rPr lang="de-CH" sz="3600" b="1" i="0" dirty="0">
                <a:latin typeface="Aileron Heavy" pitchFamily="2" charset="77"/>
              </a:rPr>
              <a:t> </a:t>
            </a:r>
            <a:r>
              <a:rPr lang="de-CH" sz="3600" b="1" i="0" dirty="0" err="1">
                <a:latin typeface="Aileron Heavy" pitchFamily="2" charset="77"/>
              </a:rPr>
              <a:t>the</a:t>
            </a:r>
            <a:r>
              <a:rPr lang="de-CH" sz="36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 err="1">
                <a:latin typeface="Aileron Heavy" pitchFamily="2" charset="77"/>
              </a:rPr>
              <a:t>Creating</a:t>
            </a:r>
            <a:r>
              <a:rPr lang="de-CH" sz="2800" b="1" i="0" dirty="0">
                <a:latin typeface="Aileron Heavy" pitchFamily="2" charset="77"/>
              </a:rPr>
              <a:t> </a:t>
            </a:r>
            <a:r>
              <a:rPr lang="de-CH" sz="2800" b="1" i="0" dirty="0" err="1">
                <a:latin typeface="Aileron Heavy" pitchFamily="2" charset="77"/>
              </a:rPr>
              <a:t>the</a:t>
            </a:r>
            <a:r>
              <a:rPr lang="de-CH" sz="28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/>
              <a:t>17.06.21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Leistungsnachweis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/>
              <a:t>Bilden Sie ein rundes Glas/Becher/Vase aus Ihrem eigenen Haushalt in Blender nach. Verwenden Sie hierfür ein rundförmiges Gefäss ohne weitere Oberflächenstrukturen.</a:t>
            </a:r>
            <a:br>
              <a:rPr lang="de-CH" sz="2000" dirty="0"/>
            </a:br>
            <a:endParaRPr lang="de-CH" sz="2000" dirty="0"/>
          </a:p>
          <a:p>
            <a:pPr>
              <a:lnSpc>
                <a:spcPct val="150000"/>
              </a:lnSpc>
            </a:pPr>
            <a:r>
              <a:rPr lang="de-CH" sz="2000" dirty="0"/>
              <a:t>Erstellen Sie ein Foto von diesem Gefäss und verwenden Sie dieses Foto in Blender als Referenzbild während der Objekterstellung.</a:t>
            </a:r>
            <a:br>
              <a:rPr lang="de-CH" sz="2000" dirty="0"/>
            </a:br>
            <a:endParaRPr lang="de-CH" sz="2000" dirty="0"/>
          </a:p>
          <a:p>
            <a:pPr>
              <a:lnSpc>
                <a:spcPct val="150000"/>
              </a:lnSpc>
            </a:pPr>
            <a:r>
              <a:rPr lang="de-CH" sz="2000" dirty="0"/>
              <a:t>Sie dürfen frei wählen, ob Sie destruktiv oder mit Modifiern vorgehen.</a:t>
            </a:r>
          </a:p>
          <a:p>
            <a:pPr lvl="1">
              <a:lnSpc>
                <a:spcPct val="150000"/>
              </a:lnSpc>
            </a:pPr>
            <a:r>
              <a:rPr lang="de-CH" sz="1600" dirty="0"/>
              <a:t>Wenn Sie mit Modifiern vorgehen: Wenden Sie diese am Schluss NICHT auf das Modell an (also nicht auf «Apply» beim Modifier drücken).</a:t>
            </a:r>
          </a:p>
        </p:txBody>
      </p:sp>
    </p:spTree>
    <p:extLst>
      <p:ext uri="{BB962C8B-B14F-4D97-AF65-F5344CB8AC3E}">
        <p14:creationId xmlns:p14="http://schemas.microsoft.com/office/powerpoint/2010/main" val="109155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Was ist einzureichen?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.</a:t>
            </a:r>
            <a:r>
              <a:rPr lang="de-CH" sz="1800" dirty="0" err="1"/>
              <a:t>blend</a:t>
            </a:r>
            <a:r>
              <a:rPr lang="de-CH" sz="1800" dirty="0"/>
              <a:t>-File mit folgendem Inhalt: 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das erstellte Objekt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das Referenzbild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Löschen Sie alle anderen Objekte (Kamera, Licht, usw.) aus der Szene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Achten Sie unbedingt darauf, die externen Daten (Referenzbild) in die Datei zu packen (vgl. nächste Folie)</a:t>
            </a:r>
          </a:p>
          <a:p>
            <a:pPr>
              <a:lnSpc>
                <a:spcPct val="150000"/>
              </a:lnSpc>
            </a:pPr>
            <a:endParaRPr lang="de-CH" sz="1800" dirty="0"/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Packen Sie die Datei in einen .</a:t>
            </a:r>
            <a:r>
              <a:rPr lang="de-CH" sz="1800" dirty="0" err="1"/>
              <a:t>zip</a:t>
            </a:r>
            <a:r>
              <a:rPr lang="de-CH" sz="1800" dirty="0"/>
              <a:t>-Ordner und laden Sie diesen Ordner hoch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Benennung des .</a:t>
            </a:r>
            <a:r>
              <a:rPr lang="de-CH" sz="1800" dirty="0" err="1"/>
              <a:t>blend</a:t>
            </a:r>
            <a:r>
              <a:rPr lang="de-CH" sz="1800" dirty="0"/>
              <a:t>-Files </a:t>
            </a:r>
            <a:r>
              <a:rPr lang="de-CH" sz="1800" b="1" dirty="0"/>
              <a:t>und</a:t>
            </a:r>
            <a:r>
              <a:rPr lang="de-CH" sz="1800" dirty="0"/>
              <a:t> des .</a:t>
            </a:r>
            <a:r>
              <a:rPr lang="de-CH" sz="1800" dirty="0" err="1"/>
              <a:t>zip</a:t>
            </a:r>
            <a:r>
              <a:rPr lang="de-CH" sz="1800" dirty="0"/>
              <a:t>-Ordners: </a:t>
            </a:r>
            <a:r>
              <a:rPr lang="de-CH" sz="1800" b="1" dirty="0"/>
              <a:t>Leistungsnachweis1_Vorname_Nachname </a:t>
            </a:r>
          </a:p>
        </p:txBody>
      </p:sp>
    </p:spTree>
    <p:extLst>
      <p:ext uri="{BB962C8B-B14F-4D97-AF65-F5344CB8AC3E}">
        <p14:creationId xmlns:p14="http://schemas.microsoft.com/office/powerpoint/2010/main" val="7150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Dateien in Blender-File packen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393F89-A9B4-3B44-B861-EB92E071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579" y="1474470"/>
            <a:ext cx="5466421" cy="4443730"/>
          </a:xfrm>
          <a:prstGeom prst="rect">
            <a:avLst/>
          </a:prstGeom>
        </p:spPr>
      </p:pic>
      <p:sp>
        <p:nvSpPr>
          <p:cNvPr id="6" name="Ring 5">
            <a:extLst>
              <a:ext uri="{FF2B5EF4-FFF2-40B4-BE49-F238E27FC236}">
                <a16:creationId xmlns:a16="http://schemas.microsoft.com/office/drawing/2014/main" id="{8530A1BF-4AF7-9642-9A34-2095E683FAB4}"/>
              </a:ext>
            </a:extLst>
          </p:cNvPr>
          <p:cNvSpPr/>
          <p:nvPr/>
        </p:nvSpPr>
        <p:spPr>
          <a:xfrm>
            <a:off x="8469630" y="4560570"/>
            <a:ext cx="1531620" cy="377190"/>
          </a:xfrm>
          <a:prstGeom prst="donut">
            <a:avLst>
              <a:gd name="adj" fmla="val 9287"/>
            </a:avLst>
          </a:prstGeom>
          <a:solidFill>
            <a:srgbClr val="FF3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525780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Externe Dateien (z.B. Bild- oder Text-Dateien) sind lokal auf dem PC gespeichert und müssten auch mit der .</a:t>
            </a:r>
            <a:r>
              <a:rPr lang="de-CH" sz="1800" dirty="0" err="1"/>
              <a:t>blend</a:t>
            </a:r>
            <a:r>
              <a:rPr lang="de-CH" sz="1800" dirty="0"/>
              <a:t>-Datei gesendet werden. 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Mittels «Pack All </a:t>
            </a:r>
            <a:r>
              <a:rPr lang="de-CH" sz="1800" dirty="0" err="1"/>
              <a:t>Into</a:t>
            </a:r>
            <a:r>
              <a:rPr lang="de-CH" sz="1800" dirty="0"/>
              <a:t> .</a:t>
            </a:r>
            <a:r>
              <a:rPr lang="de-CH" sz="1800" dirty="0" err="1"/>
              <a:t>blend</a:t>
            </a:r>
            <a:r>
              <a:rPr lang="de-CH" sz="1800" dirty="0"/>
              <a:t>» können Sie diese Dateien in das .</a:t>
            </a:r>
            <a:r>
              <a:rPr lang="de-CH" sz="1800" dirty="0" err="1"/>
              <a:t>blend</a:t>
            </a:r>
            <a:r>
              <a:rPr lang="de-CH" sz="1800" dirty="0"/>
              <a:t>-File einbinden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(so müssen Sie diese Dateien nicht zusätzlich mitsenden und wir sie nicht nach dem Erhalt erneut in die .</a:t>
            </a:r>
            <a:r>
              <a:rPr lang="de-CH" sz="1200" dirty="0" err="1"/>
              <a:t>blend</a:t>
            </a:r>
            <a:r>
              <a:rPr lang="de-CH" sz="1200" dirty="0"/>
              <a:t>-Files einlesen)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Anschliessend </a:t>
            </a:r>
            <a:r>
              <a:rPr lang="de-CH" sz="1800" b="1" dirty="0"/>
              <a:t>unbedingt noch speichern </a:t>
            </a:r>
            <a:r>
              <a:rPr lang="de-CH" sz="1800" dirty="0"/>
              <a:t>(sonst wird die Integration in das File nicht abgespeichert)</a:t>
            </a:r>
          </a:p>
        </p:txBody>
      </p:sp>
    </p:spTree>
    <p:extLst>
      <p:ext uri="{BB962C8B-B14F-4D97-AF65-F5344CB8AC3E}">
        <p14:creationId xmlns:p14="http://schemas.microsoft.com/office/powerpoint/2010/main" val="67459250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Macintosh PowerPoint</Application>
  <PresentationFormat>Breitbild</PresentationFormat>
  <Paragraphs>26</Paragraphs>
  <Slides>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11" baseType="lpstr">
      <vt:lpstr>Aileron</vt:lpstr>
      <vt:lpstr>Aileron Black</vt:lpstr>
      <vt:lpstr>Aileron Heavy</vt:lpstr>
      <vt:lpstr>Aileron Thin</vt:lpstr>
      <vt:lpstr>Arial</vt:lpstr>
      <vt:lpstr>Calibri</vt:lpstr>
      <vt:lpstr>Wingdings</vt:lpstr>
      <vt:lpstr>Standard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102</cp:revision>
  <dcterms:created xsi:type="dcterms:W3CDTF">2021-06-17T16:14:48Z</dcterms:created>
  <dcterms:modified xsi:type="dcterms:W3CDTF">2025-03-08T18:38:55Z</dcterms:modified>
</cp:coreProperties>
</file>